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6404" autoAdjust="0"/>
  </p:normalViewPr>
  <p:slideViewPr>
    <p:cSldViewPr>
      <p:cViewPr varScale="1">
        <p:scale>
          <a:sx n="101" d="100"/>
          <a:sy n="101" d="100"/>
        </p:scale>
        <p:origin x="126" y="79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tt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ББО «187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tt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үп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профильле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лицей»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районы </a:t>
            </a:r>
            <a:r>
              <a:rPr lang="tt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 шәһәре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r="57347"/>
          <a:stretch/>
        </p:blipFill>
        <p:spPr>
          <a:xfrm>
            <a:off x="8102250" y="101570"/>
            <a:ext cx="772764" cy="7904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4359" y="3843738"/>
            <a:ext cx="1496655" cy="1122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1569" y="2427529"/>
            <a:ext cx="1557199" cy="11675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2643758"/>
            <a:ext cx="1906431" cy="10729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r="3330"/>
          <a:stretch/>
        </p:blipFill>
        <p:spPr>
          <a:xfrm>
            <a:off x="2726071" y="1275606"/>
            <a:ext cx="3718138" cy="20079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431" y="1204001"/>
            <a:ext cx="1909560" cy="13059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6278" y="732152"/>
            <a:ext cx="1676400" cy="158105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431" y="3846304"/>
            <a:ext cx="1660642" cy="124687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30719" y="3843738"/>
            <a:ext cx="1901519" cy="114494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64695" y="3843738"/>
            <a:ext cx="1608163" cy="12061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87633" y="3843738"/>
            <a:ext cx="848463" cy="116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8853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tt-RU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“Тукай </a:t>
            </a:r>
            <a:r>
              <a:rPr lang="tt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мәңге күңелләрдә” 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МГББО «187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профильле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лицей 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r="58701"/>
          <a:stretch/>
        </p:blipFill>
        <p:spPr>
          <a:xfrm>
            <a:off x="7634234" y="44157"/>
            <a:ext cx="730424" cy="7617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314" y="1339381"/>
            <a:ext cx="1734008" cy="142825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304" y="384185"/>
            <a:ext cx="1912849" cy="11987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/>
          <a:srcRect r="6192"/>
          <a:stretch/>
        </p:blipFill>
        <p:spPr>
          <a:xfrm>
            <a:off x="5419093" y="2998337"/>
            <a:ext cx="3600400" cy="200368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01" y="1759996"/>
            <a:ext cx="1034981" cy="170271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304" y="3639771"/>
            <a:ext cx="1001942" cy="128641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7704" y="1775348"/>
            <a:ext cx="3308369" cy="30067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6531" y="1347614"/>
            <a:ext cx="1605957" cy="142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3152</TotalTime>
  <Words>16</Words>
  <Application>Microsoft Office PowerPoint</Application>
  <PresentationFormat>Экран (16:9)</PresentationFormat>
  <Paragraphs>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  ФОТОРЕПОРТАЖ МГББО «187 нче күп профильле лицей» Совет районы Казан шәһәре</vt:lpstr>
      <vt:lpstr>“Тукай – мәңге күңелләрдә”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1</cp:lastModifiedBy>
  <cp:revision>460</cp:revision>
  <cp:lastPrinted>2021-02-01T07:48:05Z</cp:lastPrinted>
  <dcterms:created xsi:type="dcterms:W3CDTF">2015-10-13T08:15:21Z</dcterms:created>
  <dcterms:modified xsi:type="dcterms:W3CDTF">2021-04-24T12:49:03Z</dcterms:modified>
</cp:coreProperties>
</file>